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1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43D99-D72A-4D43-BEC0-6206B27627E6}" type="datetimeFigureOut">
              <a:rPr lang="en-US" smtClean="0"/>
              <a:pPr/>
              <a:t>11/30/12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9604B-13C4-0549-8278-9A933C77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546E8-7D5E-AE4E-895C-40B1D4FF4116}" type="slidenum">
              <a:rPr lang="en-US">
                <a:latin typeface="Times" pitchFamily="-112" charset="0"/>
              </a:rPr>
              <a:pPr/>
              <a:t>1</a:t>
            </a:fld>
            <a:endParaRPr lang="en-US">
              <a:latin typeface="Times" pitchFamily="-112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-112" charset="0"/>
                <a:ea typeface="ＭＳ Ｐゴシック" pitchFamily="-112" charset="-128"/>
                <a:cs typeface="ＭＳ Ｐゴシック" pitchFamily="-112" charset="-128"/>
              </a:rPr>
              <a:t>February 17, 2011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631208-E847-F244-89ED-CA5B9B365FE5}" type="slidenum">
              <a:rPr lang="en-US">
                <a:latin typeface="Times" charset="0"/>
              </a:rPr>
              <a:pPr/>
              <a:t>2</a:t>
            </a:fld>
            <a:endParaRPr lang="en-US">
              <a:latin typeface="Times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charset="0"/>
                <a:ea typeface="ＭＳ Ｐゴシック" charset="-128"/>
                <a:cs typeface="ＭＳ Ｐゴシック" charset="-128"/>
              </a:rPr>
              <a:t>May 4, 2012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AF07-E822-4C41-8A68-3E814D1C7F7F}" type="datetimeFigureOut">
              <a:rPr lang="en-US" smtClean="0"/>
              <a:pPr/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6719-AD62-0C4B-BDDF-549F26ED4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AF07-E822-4C41-8A68-3E814D1C7F7F}" type="datetimeFigureOut">
              <a:rPr lang="en-US" smtClean="0"/>
              <a:pPr/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6719-AD62-0C4B-BDDF-549F26ED4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AF07-E822-4C41-8A68-3E814D1C7F7F}" type="datetimeFigureOut">
              <a:rPr lang="en-US" smtClean="0"/>
              <a:pPr/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6719-AD62-0C4B-BDDF-549F26ED4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AF07-E822-4C41-8A68-3E814D1C7F7F}" type="datetimeFigureOut">
              <a:rPr lang="en-US" smtClean="0"/>
              <a:pPr/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6719-AD62-0C4B-BDDF-549F26ED4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AF07-E822-4C41-8A68-3E814D1C7F7F}" type="datetimeFigureOut">
              <a:rPr lang="en-US" smtClean="0"/>
              <a:pPr/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6719-AD62-0C4B-BDDF-549F26ED4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AF07-E822-4C41-8A68-3E814D1C7F7F}" type="datetimeFigureOut">
              <a:rPr lang="en-US" smtClean="0"/>
              <a:pPr/>
              <a:t>11/30/12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6719-AD62-0C4B-BDDF-549F26ED4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AF07-E822-4C41-8A68-3E814D1C7F7F}" type="datetimeFigureOut">
              <a:rPr lang="en-US" smtClean="0"/>
              <a:pPr/>
              <a:t>11/30/12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6719-AD62-0C4B-BDDF-549F26ED4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AF07-E822-4C41-8A68-3E814D1C7F7F}" type="datetimeFigureOut">
              <a:rPr lang="en-US" smtClean="0"/>
              <a:pPr/>
              <a:t>11/30/12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6719-AD62-0C4B-BDDF-549F26ED4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AF07-E822-4C41-8A68-3E814D1C7F7F}" type="datetimeFigureOut">
              <a:rPr lang="en-US" smtClean="0"/>
              <a:pPr/>
              <a:t>11/30/12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6719-AD62-0C4B-BDDF-549F26ED4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AF07-E822-4C41-8A68-3E814D1C7F7F}" type="datetimeFigureOut">
              <a:rPr lang="en-US" smtClean="0"/>
              <a:pPr/>
              <a:t>11/30/12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6719-AD62-0C4B-BDDF-549F26ED4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AF07-E822-4C41-8A68-3E814D1C7F7F}" type="datetimeFigureOut">
              <a:rPr lang="en-US" smtClean="0"/>
              <a:pPr/>
              <a:t>11/30/12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6719-AD62-0C4B-BDDF-549F26ED4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EAF07-E822-4C41-8A68-3E814D1C7F7F}" type="datetimeFigureOut">
              <a:rPr lang="en-US" smtClean="0"/>
              <a:pPr/>
              <a:t>11/30/12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36719-AD62-0C4B-BDDF-549F26ED4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plant-sentinel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246" y="1625600"/>
            <a:ext cx="7179733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5943600"/>
            <a:ext cx="32737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09601" y="6457953"/>
            <a:ext cx="800946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charset="0"/>
              </a:rPr>
              <a:t>SOURCE: “Re-engineered plants may root out terrorism threats”, Denver Post, 1/27/11.</a:t>
            </a:r>
          </a:p>
        </p:txBody>
      </p:sp>
      <p:sp>
        <p:nvSpPr>
          <p:cNvPr id="27653" name="Text Box 13"/>
          <p:cNvSpPr txBox="1">
            <a:spLocks noChangeArrowheads="1"/>
          </p:cNvSpPr>
          <p:nvPr/>
        </p:nvSpPr>
        <p:spPr bwMode="auto">
          <a:xfrm>
            <a:off x="1140178" y="171452"/>
            <a:ext cx="6859412" cy="1938992"/>
          </a:xfrm>
          <a:prstGeom prst="rect">
            <a:avLst/>
          </a:prstGeom>
          <a:solidFill>
            <a:srgbClr val="6E0D0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/>
                <a:cs typeface="Times New Roman"/>
              </a:rPr>
              <a:t>Engineered plants detect explosives, air pollution and toxic chemicals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Carrot1_ANR_crop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578" y="0"/>
            <a:ext cx="91665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5943600"/>
            <a:ext cx="32737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4823178" y="6432551"/>
            <a:ext cx="3795889" cy="400110"/>
          </a:xfrm>
          <a:prstGeom prst="rect">
            <a:avLst/>
          </a:prstGeom>
          <a:solidFill>
            <a:schemeClr val="bg1">
              <a:alpha val="3490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i="1">
                <a:latin typeface="Times New Roman" charset="0"/>
              </a:rPr>
              <a:t>SOURCE: “First plant-made drug on the market”, Nature News Blog,  5/2/12</a:t>
            </a:r>
          </a:p>
        </p:txBody>
      </p:sp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2415822" y="2278064"/>
            <a:ext cx="6728178" cy="1938337"/>
          </a:xfrm>
          <a:prstGeom prst="rect">
            <a:avLst/>
          </a:prstGeom>
          <a:solidFill>
            <a:srgbClr val="2C430B"/>
          </a:solidFill>
          <a:ln w="9525">
            <a:solidFill>
              <a:srgbClr val="84BA46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/>
                <a:cs typeface="Times New Roman"/>
              </a:rPr>
              <a:t>For first time, FDA approved a drug for </a:t>
            </a:r>
            <a:r>
              <a:rPr lang="en-US" sz="4000" b="1" i="1" dirty="0" err="1">
                <a:solidFill>
                  <a:schemeClr val="bg1"/>
                </a:solidFill>
                <a:latin typeface="Times New Roman"/>
                <a:cs typeface="Times New Roman"/>
              </a:rPr>
              <a:t>Gaucher</a:t>
            </a:r>
            <a:r>
              <a:rPr lang="en-US" sz="4000" b="1" i="1" dirty="0">
                <a:solidFill>
                  <a:schemeClr val="bg1"/>
                </a:solidFill>
                <a:latin typeface="Times New Roman"/>
                <a:cs typeface="Times New Roman"/>
              </a:rPr>
              <a:t> disease produced in a GE plant</a:t>
            </a:r>
          </a:p>
        </p:txBody>
      </p:sp>
      <p:pic>
        <p:nvPicPr>
          <p:cNvPr id="15366" name="Picture 7" descr="Elelys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578" y="487364"/>
            <a:ext cx="241582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Plant cell suspension imag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578" y="1638300"/>
            <a:ext cx="242711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Macintosh PowerPoint</Application>
  <PresentationFormat>On-screen Show (4:3)</PresentationFormat>
  <Paragraphs>8</Paragraphs>
  <Slides>2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Alonso</dc:creator>
  <cp:lastModifiedBy>Barbara Alonso</cp:lastModifiedBy>
  <cp:revision>2</cp:revision>
  <dcterms:created xsi:type="dcterms:W3CDTF">2012-11-30T19:39:42Z</dcterms:created>
  <dcterms:modified xsi:type="dcterms:W3CDTF">2012-11-30T19:40:10Z</dcterms:modified>
</cp:coreProperties>
</file>